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333" autoAdjust="0"/>
  </p:normalViewPr>
  <p:slideViewPr>
    <p:cSldViewPr snapToGrid="0">
      <p:cViewPr varScale="1">
        <p:scale>
          <a:sx n="76" d="100"/>
          <a:sy n="76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9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59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39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69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076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34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3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25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7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57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39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5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9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91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11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5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FD3E122-D70D-38D8-7A39-F775687AE6AF}"/>
              </a:ext>
            </a:extLst>
          </p:cNvPr>
          <p:cNvSpPr/>
          <p:nvPr/>
        </p:nvSpPr>
        <p:spPr>
          <a:xfrm>
            <a:off x="2932176" y="2692484"/>
            <a:ext cx="632764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Possible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olution </a:t>
            </a:r>
            <a:r>
              <a:rPr lang="it-IT" sz="5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it-IT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Set-Cover </a:t>
            </a:r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98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1342F1F1-4839-7606-44DD-F9BBA3F982F8}"/>
              </a:ext>
            </a:extLst>
          </p:cNvPr>
          <p:cNvSpPr/>
          <p:nvPr/>
        </p:nvSpPr>
        <p:spPr>
          <a:xfrm>
            <a:off x="677055" y="736601"/>
            <a:ext cx="2095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E20878A-1C30-7011-8B1B-B6824DD7A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85" y="711365"/>
            <a:ext cx="7480942" cy="54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8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7C0C5CC6-FEF8-5080-ED7A-1F80E46B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18" y="855417"/>
            <a:ext cx="9138364" cy="5147165"/>
          </a:xfrm>
        </p:spPr>
      </p:pic>
    </p:spTree>
    <p:extLst>
      <p:ext uri="{BB962C8B-B14F-4D97-AF65-F5344CB8AC3E}">
        <p14:creationId xmlns:p14="http://schemas.microsoft.com/office/powerpoint/2010/main" val="177961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D430580-C121-64F3-4948-BDF33580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28" y="840104"/>
            <a:ext cx="8819144" cy="51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3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4869BB8-78CF-A413-2404-15C345087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23" y="759139"/>
            <a:ext cx="9094954" cy="5339721"/>
          </a:xfrm>
        </p:spPr>
      </p:pic>
    </p:spTree>
    <p:extLst>
      <p:ext uri="{BB962C8B-B14F-4D97-AF65-F5344CB8AC3E}">
        <p14:creationId xmlns:p14="http://schemas.microsoft.com/office/powerpoint/2010/main" val="274122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318943B-29A4-8252-D192-A8778093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99" y="736669"/>
            <a:ext cx="9243402" cy="5384662"/>
          </a:xfrm>
        </p:spPr>
      </p:pic>
    </p:spTree>
    <p:extLst>
      <p:ext uri="{BB962C8B-B14F-4D97-AF65-F5344CB8AC3E}">
        <p14:creationId xmlns:p14="http://schemas.microsoft.com/office/powerpoint/2010/main" val="315018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FE36F1F-7AD6-86D0-9A6A-9113DB70A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62" y="1678457"/>
            <a:ext cx="5693314" cy="3342589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E205A78-16CC-41B5-24EB-15B3838B5BC8}"/>
              </a:ext>
            </a:extLst>
          </p:cNvPr>
          <p:cNvSpPr/>
          <p:nvPr/>
        </p:nvSpPr>
        <p:spPr>
          <a:xfrm>
            <a:off x="7643342" y="2644170"/>
            <a:ext cx="31559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slope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high,</a:t>
            </a:r>
          </a:p>
          <a:p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24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5BF33B9-4DC2-D394-1ADB-A1B70F7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50" y="705738"/>
            <a:ext cx="4874933" cy="544652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FC927D-E27F-97E3-4307-320E78BC824C}"/>
              </a:ext>
            </a:extLst>
          </p:cNvPr>
          <p:cNvSpPr txBox="1"/>
          <p:nvPr/>
        </p:nvSpPr>
        <p:spPr>
          <a:xfrm>
            <a:off x="6625236" y="951625"/>
            <a:ext cx="4007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works the algorithm?</a:t>
            </a:r>
            <a:endParaRPr lang="it-IT" sz="2800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C45DF54-BDD8-088A-B5CF-A1E0F6ACE782}"/>
              </a:ext>
            </a:extLst>
          </p:cNvPr>
          <p:cNvSpPr/>
          <p:nvPr/>
        </p:nvSpPr>
        <p:spPr>
          <a:xfrm>
            <a:off x="6625236" y="2716127"/>
            <a:ext cx="4430636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jump</a:t>
            </a:r>
            <a:endParaRPr lang="it-I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points</a:t>
            </a:r>
          </a:p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74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5AF1365-09A6-A03E-CDA1-B6D1E3B0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8" y="971245"/>
            <a:ext cx="5023758" cy="49155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263ED73-93F7-14C0-FA2B-E2ED8E6A1AB2}"/>
              </a:ext>
            </a:extLst>
          </p:cNvPr>
          <p:cNvSpPr/>
          <p:nvPr/>
        </p:nvSpPr>
        <p:spPr>
          <a:xfrm>
            <a:off x="5801606" y="1366886"/>
            <a:ext cx="61745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- A hiker standing at the base of the mountain, with a flag at </a:t>
            </a:r>
          </a:p>
          <a:p>
            <a:r>
              <a:rPr lang="en-US" dirty="0"/>
              <a:t>the top representing the goal. The hiker looks at the map and realizes that their starting path can be valid or invalid.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51AE6A3-01DE-76EB-3E63-AD9BE909A925}"/>
              </a:ext>
            </a:extLst>
          </p:cNvPr>
          <p:cNvSpPr/>
          <p:nvPr/>
        </p:nvSpPr>
        <p:spPr>
          <a:xfrm>
            <a:off x="5801606" y="2620801"/>
            <a:ext cx="59294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generates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first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fitness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«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virtually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point.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FBE6C95-C4D5-6B0B-8EE4-F8550531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22" y="3550804"/>
            <a:ext cx="322942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F66B761-AFCF-843D-CF7B-0F2CECAB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6" y="1237303"/>
            <a:ext cx="4376956" cy="438339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B57B195-1A93-5C0B-8F89-417A712756A7}"/>
              </a:ext>
            </a:extLst>
          </p:cNvPr>
          <p:cNvSpPr/>
          <p:nvPr/>
        </p:nvSpPr>
        <p:spPr>
          <a:xfrm>
            <a:off x="5314987" y="850815"/>
            <a:ext cx="5717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- The hiker is evaluating different paths, comparing </a:t>
            </a:r>
          </a:p>
          <a:p>
            <a:r>
              <a:rPr lang="en-US" dirty="0"/>
              <a:t>the clear and blocked ones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3660345-85CB-45C6-A5F0-AF3410E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42" y="2529287"/>
            <a:ext cx="4050793" cy="215227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586CCEA-FBBE-7422-F491-BEEAD6AF9ABA}"/>
              </a:ext>
            </a:extLst>
          </p:cNvPr>
          <p:cNvSpPr/>
          <p:nvPr/>
        </p:nvSpPr>
        <p:spPr>
          <a:xfrm>
            <a:off x="5314987" y="1497146"/>
            <a:ext cx="6771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Beyond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tweak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multi-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</a:t>
            </a:r>
          </a:p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input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floating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«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strenght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 of </a:t>
            </a:r>
          </a:p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AF5E24-0649-1DE3-26C4-35ED5AB40854}"/>
              </a:ext>
            </a:extLst>
          </p:cNvPr>
          <p:cNvSpPr txBox="1"/>
          <p:nvPr/>
        </p:nvSpPr>
        <p:spPr>
          <a:xfrm>
            <a:off x="5314987" y="4790375"/>
            <a:ext cx="6242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Important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the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minimize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cost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two conditions must coexist.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algorithm prioritize for the first moment a solution that is at least valid.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hypothesis is :” more True we have and more probable the solution is valid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568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1F396F1-08BB-3B81-E488-6531CD4B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75" y="1191862"/>
            <a:ext cx="4503487" cy="447022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369E11-7136-450A-B774-AF2F9D2C6440}"/>
              </a:ext>
            </a:extLst>
          </p:cNvPr>
          <p:cNvSpPr txBox="1"/>
          <p:nvPr/>
        </p:nvSpPr>
        <p:spPr>
          <a:xfrm>
            <a:off x="5385062" y="97671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Where the hiker is making progress up the mountain after choosing a better path.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E42046-92B9-25C5-66F8-C7309984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81943"/>
            <a:ext cx="3715268" cy="140037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34E7DE0-FEC2-76C1-2A85-40D16BE98521}"/>
              </a:ext>
            </a:extLst>
          </p:cNvPr>
          <p:cNvSpPr/>
          <p:nvPr/>
        </p:nvSpPr>
        <p:spPr>
          <a:xfrm>
            <a:off x="5385062" y="1694716"/>
            <a:ext cx="652099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already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new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around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F95045-3509-A0CE-1259-0401ED8A8355}"/>
              </a:ext>
            </a:extLst>
          </p:cNvPr>
          <p:cNvSpPr txBox="1"/>
          <p:nvPr/>
        </p:nvSpPr>
        <p:spPr>
          <a:xfrm>
            <a:off x="5385062" y="255265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goals,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new    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times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doesn’t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AFD00A1-9326-B657-8D65-426C51972D07}"/>
              </a:ext>
            </a:extLst>
          </p:cNvPr>
          <p:cNvSpPr txBox="1"/>
          <p:nvPr/>
        </p:nvSpPr>
        <p:spPr>
          <a:xfrm>
            <a:off x="5385062" y="508139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-At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the 5%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7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D74E356-B22F-770E-5F19-B1066EE3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40" y="1012860"/>
            <a:ext cx="4941940" cy="48322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A29306-D1BA-A2BC-7959-4416EA10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205" y="4813994"/>
            <a:ext cx="4363059" cy="5620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3C75B0-88F4-482C-4872-9093E51CA5CB}"/>
              </a:ext>
            </a:extLst>
          </p:cNvPr>
          <p:cNvSpPr txBox="1"/>
          <p:nvPr/>
        </p:nvSpPr>
        <p:spPr>
          <a:xfrm>
            <a:off x="5810966" y="112357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The hiker stuck on a plateau, reevaluating their path.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08791-91A7-8508-3153-C9FBADBA30D2}"/>
              </a:ext>
            </a:extLst>
          </p:cNvPr>
          <p:cNvSpPr txBox="1"/>
          <p:nvPr/>
        </p:nvSpPr>
        <p:spPr>
          <a:xfrm>
            <a:off x="5810966" y="1728974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algorithm is in minimum, and if for a certain number of iterations is in the same point, then it explores new solution 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B62597-9CCD-8111-E167-CEF3B1ACE6E4}"/>
              </a:ext>
            </a:extLst>
          </p:cNvPr>
          <p:cNvSpPr txBox="1"/>
          <p:nvPr/>
        </p:nvSpPr>
        <p:spPr>
          <a:xfrm>
            <a:off x="7251817" y="2782669"/>
            <a:ext cx="321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X(i +1) =  X(i) + ( ( 1-X(i)) *0.5))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CFD82C-D084-1CB1-909E-FF2228036B85}"/>
              </a:ext>
            </a:extLst>
          </p:cNvPr>
          <p:cNvSpPr txBox="1"/>
          <p:nvPr/>
        </p:nvSpPr>
        <p:spPr>
          <a:xfrm>
            <a:off x="5810966" y="3382833"/>
            <a:ext cx="5604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increases</a:t>
            </a:r>
            <a:r>
              <a:rPr lang="it-IT" dirty="0"/>
              <a:t> the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the part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exploring</a:t>
            </a:r>
            <a:r>
              <a:rPr lang="it-IT" dirty="0"/>
              <a:t> new </a:t>
            </a:r>
            <a:r>
              <a:rPr lang="it-IT" dirty="0" err="1"/>
              <a:t>solution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( 1-X(i)) and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half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percentage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force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range [0,1]</a:t>
            </a:r>
          </a:p>
        </p:txBody>
      </p:sp>
    </p:spTree>
    <p:extLst>
      <p:ext uri="{BB962C8B-B14F-4D97-AF65-F5344CB8AC3E}">
        <p14:creationId xmlns:p14="http://schemas.microsoft.com/office/powerpoint/2010/main" val="346274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2B07D6-B278-3240-84A5-68022B77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4" y="981864"/>
            <a:ext cx="4942262" cy="48830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C1B0B4F-D51B-1EF9-5BCF-363F2B66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89" y="2632292"/>
            <a:ext cx="2229161" cy="3620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3352C7-1B08-00E8-611F-F26F1D5DF745}"/>
              </a:ext>
            </a:extLst>
          </p:cNvPr>
          <p:cNvSpPr txBox="1"/>
          <p:nvPr/>
        </p:nvSpPr>
        <p:spPr>
          <a:xfrm>
            <a:off x="5981815" y="981864"/>
            <a:ext cx="557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The </a:t>
            </a:r>
            <a:r>
              <a:rPr lang="it-IT" dirty="0" err="1"/>
              <a:t>hiker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climbing </a:t>
            </a:r>
            <a:r>
              <a:rPr lang="it-IT" dirty="0" err="1"/>
              <a:t>gear</a:t>
            </a:r>
            <a:r>
              <a:rPr lang="it-IT" dirty="0"/>
              <a:t> to </a:t>
            </a:r>
            <a:r>
              <a:rPr lang="it-IT" dirty="0" err="1"/>
              <a:t>overcome</a:t>
            </a:r>
            <a:r>
              <a:rPr lang="it-IT" dirty="0"/>
              <a:t> a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 of the mountain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A1DC6A-3B64-A760-6783-2A4DFEAE2363}"/>
              </a:ext>
            </a:extLst>
          </p:cNvPr>
          <p:cNvSpPr txBox="1"/>
          <p:nvPr/>
        </p:nvSpPr>
        <p:spPr>
          <a:xfrm>
            <a:off x="5981815" y="1686600"/>
            <a:ext cx="557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, the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complitely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small steps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84174A8-F281-5ADE-AAF1-ED0097091187}"/>
              </a:ext>
            </a:extLst>
          </p:cNvPr>
          <p:cNvSpPr txBox="1"/>
          <p:nvPr/>
        </p:nvSpPr>
        <p:spPr>
          <a:xfrm>
            <a:off x="5981815" y="3217377"/>
            <a:ext cx="5386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anymore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density_method</a:t>
            </a:r>
            <a:r>
              <a:rPr lang="it-IT" dirty="0"/>
              <a:t> to </a:t>
            </a:r>
            <a:r>
              <a:rPr lang="it-IT" dirty="0" err="1"/>
              <a:t>jump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79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82533DF-8F3C-3134-E82B-697BFF3A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47" y="993863"/>
            <a:ext cx="4981636" cy="48702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3FFF1A-C43C-81E7-0624-4528961291D6}"/>
              </a:ext>
            </a:extLst>
          </p:cNvPr>
          <p:cNvSpPr txBox="1"/>
          <p:nvPr/>
        </p:nvSpPr>
        <p:spPr>
          <a:xfrm>
            <a:off x="5879183" y="815860"/>
            <a:ext cx="5659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-The hiker using a drastic method to reach the summit after many attempts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5C19276-361F-5495-E3D2-669958F2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72" y="2636496"/>
            <a:ext cx="2657846" cy="3810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7D712B-5125-B719-9C16-636CD8E94A95}"/>
              </a:ext>
            </a:extLst>
          </p:cNvPr>
          <p:cNvSpPr txBox="1"/>
          <p:nvPr/>
        </p:nvSpPr>
        <p:spPr>
          <a:xfrm>
            <a:off x="5879183" y="1462191"/>
            <a:ext cx="5659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-The last part of the simulation the algorithm say: “ oh , I optimized enough my solution, I want walk slowly to have my last improvement”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AC595A-9619-061F-B223-F7AD68CA1EC9}"/>
              </a:ext>
            </a:extLst>
          </p:cNvPr>
          <p:cNvSpPr txBox="1"/>
          <p:nvPr/>
        </p:nvSpPr>
        <p:spPr>
          <a:xfrm>
            <a:off x="5879183" y="3240287"/>
            <a:ext cx="5414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Important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Looks like,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step,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cann’t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statement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can produce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acceptable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  <a:endParaRPr lang="it-IT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06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91FF-6200-9E90-5EBF-76E17989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074C669-97A0-EDF4-9E0D-A09EB49F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0" y="996922"/>
            <a:ext cx="4487597" cy="5013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756493-2D91-316B-4285-CBA89F6257A1}"/>
              </a:ext>
            </a:extLst>
          </p:cNvPr>
          <p:cNvSpPr txBox="1"/>
          <p:nvPr/>
        </p:nvSpPr>
        <p:spPr>
          <a:xfrm>
            <a:off x="6096000" y="1501796"/>
            <a:ext cx="4487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Again </a:t>
            </a:r>
            <a:r>
              <a:rPr lang="en-US" sz="2400" b="1" u="sng" dirty="0"/>
              <a:t>recap</a:t>
            </a:r>
            <a:r>
              <a:rPr lang="en-US" sz="2400" b="1" dirty="0"/>
              <a:t> of the algorithm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595300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286</TotalTime>
  <Words>513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monaco</dc:creator>
  <cp:lastModifiedBy>davide monaco</cp:lastModifiedBy>
  <cp:revision>7</cp:revision>
  <dcterms:created xsi:type="dcterms:W3CDTF">2024-10-08T08:40:30Z</dcterms:created>
  <dcterms:modified xsi:type="dcterms:W3CDTF">2024-10-08T13:26:57Z</dcterms:modified>
</cp:coreProperties>
</file>